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0216" autoAdjust="0"/>
  </p:normalViewPr>
  <p:slideViewPr>
    <p:cSldViewPr snapToGrid="0">
      <p:cViewPr varScale="1">
        <p:scale>
          <a:sx n="114" d="100"/>
          <a:sy n="114" d="100"/>
        </p:scale>
        <p:origin x="10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58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exp(−2.85)+exp(.86)+exp(.28)=3.744</a:t>
            </a:r>
          </a:p>
          <a:p>
            <a:r>
              <a:rPr lang="en-US" dirty="0"/>
              <a:t>exp(−2.85)/3.744=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2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L2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Gu 2022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035029" y="6651399"/>
            <a:ext cx="5464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247"/>
            <a:ext cx="8229600" cy="868362"/>
          </a:xfrm>
        </p:spPr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980888"/>
                <a:ext cx="8229600" cy="300146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/>
                        </m:ctrlPr>
                      </m:sSupPr>
                      <m:e>
                        <m:r>
                          <a:rPr lang="en-US" sz="2500" b="0" i="1" smtClean="0"/>
                          <m:t>[</m:t>
                        </m:r>
                        <m:r>
                          <a:rPr lang="en-US" sz="2500" b="0" i="1" smtClean="0"/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/>
                          <m:t>−</m:t>
                        </m:r>
                        <m:r>
                          <a:rPr lang="en-US" sz="2500" i="1"/>
                          <m:t>2.85</m:t>
                        </m:r>
                      </m:sup>
                    </m:sSup>
                    <m:r>
                      <a:rPr lang="en-US" sz="2500" i="1"/>
                      <m:t>,</m:t>
                    </m:r>
                    <m:r>
                      <a:rPr lang="en-US" sz="2500" b="0" i="1" smtClean="0"/>
                      <m:t> </m:t>
                    </m:r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𝑒</m:t>
                        </m:r>
                      </m:e>
                      <m:sup>
                        <m:r>
                          <a:rPr lang="en-US" sz="2500" i="1"/>
                          <m:t>.8</m:t>
                        </m:r>
                        <m:r>
                          <a:rPr lang="en-US" sz="2500" i="1"/>
                          <m:t>6</m:t>
                        </m:r>
                      </m:sup>
                    </m:sSup>
                    <m:r>
                      <a:rPr lang="en-US" sz="2500" b="0" i="1" smtClean="0"/>
                      <m:t>,</m:t>
                    </m:r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𝑒</m:t>
                        </m:r>
                      </m:e>
                      <m:sup>
                        <m:r>
                          <a:rPr lang="en-US" sz="2500" i="1"/>
                          <m:t>.</m:t>
                        </m:r>
                        <m:r>
                          <a:rPr lang="en-US" sz="2500" i="1"/>
                          <m:t>2</m:t>
                        </m:r>
                        <m:r>
                          <a:rPr lang="en-US" sz="2500" i="1"/>
                          <m:t>8</m:t>
                        </m:r>
                      </m:sup>
                    </m:sSup>
                    <m:r>
                      <a:rPr lang="en-US" sz="2500" b="0" i="1" smtClean="0"/>
                      <m:t>]</m:t>
                    </m:r>
                    <m:r>
                      <a:rPr lang="en-US" sz="2500" i="1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/>
                        </m:ctrlPr>
                      </m:dPr>
                      <m:e>
                        <m:r>
                          <a:rPr lang="en-US" sz="2500" i="1"/>
                          <m:t>.058,</m:t>
                        </m:r>
                        <m:r>
                          <a:rPr lang="en-US" sz="2500" b="0" i="1" smtClean="0"/>
                          <m:t> </m:t>
                        </m:r>
                        <m:r>
                          <a:rPr lang="en-US" sz="2500" i="1"/>
                          <m:t>2</m:t>
                        </m:r>
                        <m:r>
                          <a:rPr lang="en-US" sz="2500" i="1"/>
                          <m:t>.</m:t>
                        </m:r>
                        <m:r>
                          <a:rPr lang="en-US" sz="2500" i="1"/>
                          <m:t>36</m:t>
                        </m:r>
                        <m:r>
                          <a:rPr lang="en-US" sz="2500" b="0" i="1" smtClean="0"/>
                          <m:t>,</m:t>
                        </m:r>
                        <m:r>
                          <a:rPr lang="en-US" sz="2500" i="1"/>
                          <m:t>1</m:t>
                        </m:r>
                        <m:r>
                          <a:rPr lang="en-US" sz="2500" i="1"/>
                          <m:t>.</m:t>
                        </m:r>
                        <m:r>
                          <a:rPr lang="en-US" sz="2500" i="1"/>
                          <m:t>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/>
                          <m:t>−</m:t>
                        </m:r>
                        <m:r>
                          <a:rPr lang="en-US" sz="2500" i="1"/>
                          <m:t>2.85</m:t>
                        </m:r>
                      </m:sup>
                    </m:sSup>
                    <m:r>
                      <a:rPr lang="en-US" sz="2500" i="1"/>
                      <m:t>+</m:t>
                    </m:r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𝑒</m:t>
                        </m:r>
                      </m:e>
                      <m:sup>
                        <m:r>
                          <a:rPr lang="en-US" sz="2500" i="1"/>
                          <m:t>.86</m:t>
                        </m:r>
                      </m:sup>
                    </m:sSup>
                    <m:r>
                      <a:rPr lang="en-US" sz="2500" i="1"/>
                      <m:t>+</m:t>
                    </m:r>
                    <m:sSup>
                      <m:sSupPr>
                        <m:ctrlPr>
                          <a:rPr lang="en-US" sz="2500" i="1"/>
                        </m:ctrlPr>
                      </m:sSupPr>
                      <m:e>
                        <m:r>
                          <a:rPr lang="en-US" sz="2500" i="1"/>
                          <m:t>𝑒</m:t>
                        </m:r>
                      </m:e>
                      <m:sup>
                        <m:r>
                          <a:rPr lang="en-US" sz="2500" i="1"/>
                          <m:t>.28</m:t>
                        </m:r>
                      </m:sup>
                    </m:sSup>
                    <m:r>
                      <a:rPr lang="en-US" sz="2500" b="0" i="1" smtClean="0"/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/>
                      <m:t>[</m:t>
                    </m:r>
                    <m:f>
                      <m:fPr>
                        <m:ctrlPr>
                          <a:rPr lang="en-US" sz="2500" b="0" i="1" smtClean="0"/>
                        </m:ctrlPr>
                      </m:fPr>
                      <m:num>
                        <m:r>
                          <a:rPr lang="en-US" sz="2500" b="0" i="1" smtClean="0"/>
                          <m:t>.058</m:t>
                        </m:r>
                      </m:num>
                      <m:den>
                        <m:r>
                          <a:rPr lang="en-US" sz="2500" b="0" i="1" smtClean="0"/>
                          <m:t>3.738</m:t>
                        </m:r>
                      </m:den>
                    </m:f>
                    <m:r>
                      <a:rPr lang="en-US" sz="2500" b="0" i="1" smtClean="0"/>
                      <m:t>,</m:t>
                    </m:r>
                    <m:f>
                      <m:fPr>
                        <m:ctrlPr>
                          <a:rPr lang="en-US" sz="2500" b="0" i="1" smtClean="0"/>
                        </m:ctrlPr>
                      </m:fPr>
                      <m:num>
                        <m:r>
                          <a:rPr lang="en-US" sz="2500" b="0" i="1" smtClean="0"/>
                          <m:t>2.36</m:t>
                        </m:r>
                      </m:num>
                      <m:den>
                        <m:r>
                          <a:rPr lang="en-US" sz="2500" b="0" i="1" smtClean="0"/>
                          <m:t>3.738</m:t>
                        </m:r>
                      </m:den>
                    </m:f>
                    <m:r>
                      <a:rPr lang="en-US" sz="2500" b="0" i="1" smtClean="0"/>
                      <m:t>,</m:t>
                    </m:r>
                    <m:f>
                      <m:fPr>
                        <m:ctrlPr>
                          <a:rPr lang="en-US" sz="2500" b="0" i="1" smtClean="0"/>
                        </m:ctrlPr>
                      </m:fPr>
                      <m:num>
                        <m:r>
                          <a:rPr lang="en-US" sz="2500" b="0" i="1" smtClean="0"/>
                          <m:t>1.32</m:t>
                        </m:r>
                      </m:num>
                      <m:den>
                        <m:r>
                          <a:rPr lang="en-US" sz="2500" b="0" i="1" smtClean="0"/>
                          <m:t>3.738</m:t>
                        </m:r>
                      </m:den>
                    </m:f>
                    <m:r>
                      <a:rPr lang="en-US" sz="2500" b="0" i="1" smtClean="0"/>
                      <m:t>]</m:t>
                    </m:r>
                    <m:r>
                      <a:rPr lang="en-US" sz="2500" b="0" i="1" smtClean="0"/>
                      <m:t>=</m:t>
                    </m:r>
                    <m:r>
                      <a:rPr lang="en-US" sz="2500" i="1"/>
                      <m:t>[</m:t>
                    </m:r>
                    <m:r>
                      <a:rPr lang="en-US" sz="2500" b="0" i="1" smtClean="0"/>
                      <m:t>.016,</m:t>
                    </m:r>
                    <m:r>
                      <a:rPr lang="en-US" sz="2500" b="0" i="1" smtClean="0"/>
                      <m:t> .631, .353</m:t>
                    </m:r>
                    <m:r>
                      <a:rPr lang="en-US" sz="2500" i="1"/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980888"/>
                <a:ext cx="8229600" cy="3001463"/>
              </a:xfrm>
              <a:blipFill>
                <a:blip r:embed="rId3"/>
                <a:stretch>
                  <a:fillRect l="-667" t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56" y="4219192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259467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40" y="3981987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538316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536948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597835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637517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</a:t>
            </a:r>
            <a:r>
              <a:rPr lang="en-US">
                <a:hlinkClick r:id="rId2"/>
              </a:rPr>
              <a:t>=qWfzIYCvBqo</a:t>
            </a:r>
            <a:r>
              <a:rPr lang="en-US"/>
              <a:t> 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(may be non-monotonic)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499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426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4999</TotalTime>
  <Words>3076</Words>
  <Application>Microsoft Office PowerPoint</Application>
  <PresentationFormat>On-screen Show (4:3)</PresentationFormat>
  <Paragraphs>388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L2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 Intro to ML</dc:title>
  <dc:creator>Zonghua Gu</dc:creator>
  <cp:lastModifiedBy>Zonghua Gu</cp:lastModifiedBy>
  <cp:revision>334</cp:revision>
  <dcterms:created xsi:type="dcterms:W3CDTF">2020-03-21T16:53:45Z</dcterms:created>
  <dcterms:modified xsi:type="dcterms:W3CDTF">2022-11-23T17:24:07Z</dcterms:modified>
</cp:coreProperties>
</file>